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3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0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0086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21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9533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4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537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8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22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9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65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5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31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6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0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51FB5-4C3E-44A4-9823-F3EF22D8384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6F0BA8D-1A7A-478F-9602-E030860DB3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0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2452B-CA0C-41B5-99F5-E77FBA47F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343" y="802298"/>
            <a:ext cx="9944509" cy="2541431"/>
          </a:xfrm>
        </p:spPr>
        <p:txBody>
          <a:bodyPr/>
          <a:lstStyle/>
          <a:p>
            <a:pPr algn="ctr"/>
            <a:r>
              <a:rPr lang="ko-KR" altLang="en-US" dirty="0"/>
              <a:t>빈자리가  </a:t>
            </a:r>
            <a:r>
              <a:rPr lang="ko-KR" altLang="en-US" dirty="0" err="1"/>
              <a:t>어디있지하철</a:t>
            </a:r>
            <a:r>
              <a:rPr lang="en-US" altLang="ko-KR"/>
              <a:t>?!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1AF06-E8B7-4701-BC90-787F1BCA2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628625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/>
              <a:t>201501130 </a:t>
            </a:r>
            <a:r>
              <a:rPr lang="ko-KR" altLang="en-US" dirty="0"/>
              <a:t>서준석</a:t>
            </a:r>
            <a:endParaRPr lang="en-US" altLang="ko-KR" dirty="0"/>
          </a:p>
          <a:p>
            <a:pPr algn="r"/>
            <a:r>
              <a:rPr lang="en-US" altLang="ko-KR" dirty="0"/>
              <a:t>201501126 </a:t>
            </a:r>
            <a:r>
              <a:rPr lang="ko-KR" altLang="en-US" dirty="0" err="1"/>
              <a:t>반치영</a:t>
            </a:r>
            <a:endParaRPr lang="en-US" altLang="ko-KR" dirty="0"/>
          </a:p>
          <a:p>
            <a:pPr algn="r"/>
            <a:r>
              <a:rPr lang="en-US" altLang="ko-KR" dirty="0"/>
              <a:t>201501101</a:t>
            </a:r>
            <a:r>
              <a:rPr lang="ko-KR" altLang="en-US" dirty="0"/>
              <a:t> 김준희</a:t>
            </a:r>
          </a:p>
        </p:txBody>
      </p:sp>
    </p:spTree>
    <p:extLst>
      <p:ext uri="{BB962C8B-B14F-4D97-AF65-F5344CB8AC3E}">
        <p14:creationId xmlns:p14="http://schemas.microsoft.com/office/powerpoint/2010/main" val="43977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5172B5C-7758-4F35-B3A2-98A05C1D3034}"/>
              </a:ext>
            </a:extLst>
          </p:cNvPr>
          <p:cNvSpPr txBox="1">
            <a:spLocks/>
          </p:cNvSpPr>
          <p:nvPr/>
        </p:nvSpPr>
        <p:spPr>
          <a:xfrm>
            <a:off x="1316181" y="537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D5A4143-BEF4-46FC-BE84-313E06F8D4C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      </a:t>
            </a:r>
            <a:endParaRPr lang="ko-KR" altLang="en-US" dirty="0"/>
          </a:p>
        </p:txBody>
      </p:sp>
      <p:pic>
        <p:nvPicPr>
          <p:cNvPr id="6" name="그림 5" descr="led.PNG">
            <a:extLst>
              <a:ext uri="{FF2B5EF4-FFF2-40B4-BE49-F238E27FC236}">
                <a16:creationId xmlns:a16="http://schemas.microsoft.com/office/drawing/2014/main" id="{3528072C-8316-4CE0-93CD-A91F11CC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16" y="1527038"/>
            <a:ext cx="1455821" cy="692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45F807-4BD3-416A-A83E-3A89A9F93AE1}"/>
              </a:ext>
            </a:extLst>
          </p:cNvPr>
          <p:cNvSpPr txBox="1"/>
          <p:nvPr/>
        </p:nvSpPr>
        <p:spPr>
          <a:xfrm>
            <a:off x="3010926" y="1611921"/>
            <a:ext cx="3009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LED : </a:t>
            </a:r>
            <a:r>
              <a:rPr lang="ko-KR" altLang="en-US" sz="2800" dirty="0" err="1"/>
              <a:t>물러서시오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BB0AE4-378E-49A4-A773-07083D832F93}"/>
              </a:ext>
            </a:extLst>
          </p:cNvPr>
          <p:cNvSpPr txBox="1"/>
          <p:nvPr/>
        </p:nvSpPr>
        <p:spPr>
          <a:xfrm>
            <a:off x="3050003" y="2669534"/>
            <a:ext cx="3600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Button :  </a:t>
            </a:r>
            <a:r>
              <a:rPr lang="ko-KR" altLang="en-US" sz="2800" dirty="0"/>
              <a:t>빈자리 수정</a:t>
            </a:r>
          </a:p>
        </p:txBody>
      </p:sp>
      <p:pic>
        <p:nvPicPr>
          <p:cNvPr id="9" name="그림 8" descr="bt.PNG">
            <a:extLst>
              <a:ext uri="{FF2B5EF4-FFF2-40B4-BE49-F238E27FC236}">
                <a16:creationId xmlns:a16="http://schemas.microsoft.com/office/drawing/2014/main" id="{0F99C66F-C40F-422F-A386-2547BD11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15" y="2628825"/>
            <a:ext cx="1455821" cy="692986"/>
          </a:xfrm>
          <a:prstGeom prst="rect">
            <a:avLst/>
          </a:prstGeom>
        </p:spPr>
      </p:pic>
      <p:pic>
        <p:nvPicPr>
          <p:cNvPr id="10" name="그림 9" descr="DM.PNG">
            <a:extLst>
              <a:ext uri="{FF2B5EF4-FFF2-40B4-BE49-F238E27FC236}">
                <a16:creationId xmlns:a16="http://schemas.microsoft.com/office/drawing/2014/main" id="{D9B22B6D-8B9E-4892-910A-A520CD927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842" y="3648707"/>
            <a:ext cx="1442385" cy="1222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0AB983-9913-437A-B054-D2BF00CDF531}"/>
              </a:ext>
            </a:extLst>
          </p:cNvPr>
          <p:cNvSpPr txBox="1"/>
          <p:nvPr/>
        </p:nvSpPr>
        <p:spPr>
          <a:xfrm>
            <a:off x="2997521" y="3868615"/>
            <a:ext cx="71529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Dot Matrix : </a:t>
            </a:r>
            <a:r>
              <a:rPr lang="ko-KR" altLang="en-US" sz="2800" dirty="0"/>
              <a:t>손 대지 </a:t>
            </a:r>
            <a:r>
              <a:rPr lang="ko-KR" altLang="en-US" sz="2800" dirty="0" err="1"/>
              <a:t>마시오</a:t>
            </a:r>
            <a:r>
              <a:rPr lang="en-US" altLang="ko-KR" sz="2800" dirty="0"/>
              <a:t>, </a:t>
            </a:r>
            <a:r>
              <a:rPr lang="ko-KR" altLang="en-US" sz="2800" dirty="0"/>
              <a:t>기대지 </a:t>
            </a:r>
            <a:r>
              <a:rPr lang="ko-KR" altLang="en-US" sz="2800" dirty="0" err="1"/>
              <a:t>마시오</a:t>
            </a:r>
            <a:endParaRPr lang="en-US" altLang="ko-KR" sz="2800" dirty="0"/>
          </a:p>
          <a:p>
            <a:r>
              <a:rPr lang="en-US" altLang="ko-KR" sz="2800" dirty="0"/>
              <a:t>		  </a:t>
            </a:r>
            <a:r>
              <a:rPr lang="ko-KR" altLang="en-US" sz="2800" dirty="0"/>
              <a:t>문 열림 닫힘 표시</a:t>
            </a:r>
          </a:p>
        </p:txBody>
      </p:sp>
    </p:spTree>
    <p:extLst>
      <p:ext uri="{BB962C8B-B14F-4D97-AF65-F5344CB8AC3E}">
        <p14:creationId xmlns:p14="http://schemas.microsoft.com/office/powerpoint/2010/main" val="135263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lcd.PNG">
            <a:extLst>
              <a:ext uri="{FF2B5EF4-FFF2-40B4-BE49-F238E27FC236}">
                <a16:creationId xmlns:a16="http://schemas.microsoft.com/office/drawing/2014/main" id="{331B1B7D-865F-49E4-BC30-7638AB4C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56" y="1119918"/>
            <a:ext cx="1824789" cy="867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610CCC-3F80-4DE9-BC6D-78DF3E430F90}"/>
              </a:ext>
            </a:extLst>
          </p:cNvPr>
          <p:cNvSpPr txBox="1"/>
          <p:nvPr/>
        </p:nvSpPr>
        <p:spPr>
          <a:xfrm>
            <a:off x="3749427" y="1292002"/>
            <a:ext cx="67169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/>
              <a:t>Clcd</a:t>
            </a:r>
            <a:r>
              <a:rPr lang="en-US" altLang="ko-KR" sz="2800" dirty="0"/>
              <a:t> : </a:t>
            </a:r>
            <a:r>
              <a:rPr lang="ko-KR" altLang="en-US" sz="2800" dirty="0" err="1"/>
              <a:t>첫째줄</a:t>
            </a:r>
            <a:r>
              <a:rPr lang="ko-KR" altLang="en-US" sz="2800" dirty="0"/>
              <a:t> </a:t>
            </a:r>
            <a:r>
              <a:rPr lang="en-US" altLang="ko-KR" sz="2800" dirty="0"/>
              <a:t>1</a:t>
            </a:r>
            <a:r>
              <a:rPr lang="ko-KR" altLang="en-US" sz="2800" dirty="0"/>
              <a:t>번 열차의 남은 좌석 표시</a:t>
            </a:r>
            <a:endParaRPr lang="en-US" altLang="ko-KR" sz="2800" dirty="0"/>
          </a:p>
          <a:p>
            <a:r>
              <a:rPr lang="en-US" altLang="ko-KR" sz="2800" dirty="0"/>
              <a:t>	 </a:t>
            </a:r>
            <a:r>
              <a:rPr lang="ko-KR" altLang="en-US" sz="2800" dirty="0" err="1"/>
              <a:t>둘째줄</a:t>
            </a:r>
            <a:r>
              <a:rPr lang="ko-KR" altLang="en-US" sz="2800" dirty="0"/>
              <a:t> </a:t>
            </a:r>
            <a:r>
              <a:rPr lang="en-US" altLang="ko-KR" sz="2800" dirty="0"/>
              <a:t>2</a:t>
            </a:r>
            <a:r>
              <a:rPr lang="ko-KR" altLang="en-US" sz="2800" dirty="0"/>
              <a:t>번 열차의 남은 좌석 표시</a:t>
            </a:r>
          </a:p>
        </p:txBody>
      </p:sp>
      <p:pic>
        <p:nvPicPr>
          <p:cNvPr id="6" name="그림 5" descr="FND.PNG">
            <a:extLst>
              <a:ext uri="{FF2B5EF4-FFF2-40B4-BE49-F238E27FC236}">
                <a16:creationId xmlns:a16="http://schemas.microsoft.com/office/drawing/2014/main" id="{440A5382-61B1-40E1-943C-937487EDF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87" y="2911951"/>
            <a:ext cx="1803858" cy="805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518BD-0EEA-43FB-8545-B958E26D66DD}"/>
              </a:ext>
            </a:extLst>
          </p:cNvPr>
          <p:cNvSpPr txBox="1"/>
          <p:nvPr/>
        </p:nvSpPr>
        <p:spPr>
          <a:xfrm>
            <a:off x="3749427" y="2911951"/>
            <a:ext cx="6402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FND : </a:t>
            </a:r>
            <a:r>
              <a:rPr lang="ko-KR" altLang="en-US" sz="2800" dirty="0"/>
              <a:t>지하철 들어오기 까지 남은 시간</a:t>
            </a:r>
          </a:p>
        </p:txBody>
      </p:sp>
      <p:pic>
        <p:nvPicPr>
          <p:cNvPr id="8" name="그림 7" descr="스피커.PNG">
            <a:extLst>
              <a:ext uri="{FF2B5EF4-FFF2-40B4-BE49-F238E27FC236}">
                <a16:creationId xmlns:a16="http://schemas.microsoft.com/office/drawing/2014/main" id="{A9E19194-6857-4B0D-8561-C6B760E90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386" y="4672336"/>
            <a:ext cx="1687747" cy="1041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22BBD2-6A0C-49CC-B60A-54FBD171CBBC}"/>
              </a:ext>
            </a:extLst>
          </p:cNvPr>
          <p:cNvSpPr txBox="1"/>
          <p:nvPr/>
        </p:nvSpPr>
        <p:spPr>
          <a:xfrm>
            <a:off x="3749427" y="4823614"/>
            <a:ext cx="484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Speaker :  </a:t>
            </a:r>
            <a:r>
              <a:rPr lang="ko-KR" altLang="en-US" dirty="0"/>
              <a:t>입장하십니다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291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MT.PNG">
            <a:extLst>
              <a:ext uri="{FF2B5EF4-FFF2-40B4-BE49-F238E27FC236}">
                <a16:creationId xmlns:a16="http://schemas.microsoft.com/office/drawing/2014/main" id="{C34CC591-C209-43AD-9E62-F0C187EE769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6989" y="2364213"/>
            <a:ext cx="1810002" cy="166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65F647-3218-468A-A304-30709231D192}"/>
              </a:ext>
            </a:extLst>
          </p:cNvPr>
          <p:cNvSpPr txBox="1"/>
          <p:nvPr/>
        </p:nvSpPr>
        <p:spPr>
          <a:xfrm>
            <a:off x="4051508" y="2933762"/>
            <a:ext cx="6838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Motor : </a:t>
            </a:r>
            <a:r>
              <a:rPr lang="ko-KR" altLang="en-US" sz="2800" dirty="0"/>
              <a:t>지하철이 들어오는 모양으로 수정</a:t>
            </a:r>
          </a:p>
        </p:txBody>
      </p:sp>
    </p:spTree>
    <p:extLst>
      <p:ext uri="{BB962C8B-B14F-4D97-AF65-F5344CB8AC3E}">
        <p14:creationId xmlns:p14="http://schemas.microsoft.com/office/powerpoint/2010/main" val="126607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0C555-47CE-436F-9732-39E11904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67" y="447464"/>
            <a:ext cx="8911687" cy="1280890"/>
          </a:xfrm>
        </p:spPr>
        <p:txBody>
          <a:bodyPr/>
          <a:lstStyle/>
          <a:p>
            <a:r>
              <a:rPr lang="ko-KR" altLang="en-US" dirty="0"/>
              <a:t>동영상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iot">
            <a:hlinkClick r:id="" action="ppaction://media"/>
            <a:extLst>
              <a:ext uri="{FF2B5EF4-FFF2-40B4-BE49-F238E27FC236}">
                <a16:creationId xmlns:a16="http://schemas.microsoft.com/office/drawing/2014/main" id="{362724E1-3A88-4FC6-AAD2-9A1949D9B9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067" y="1728354"/>
            <a:ext cx="6707187" cy="3778250"/>
          </a:xfrm>
        </p:spPr>
      </p:pic>
    </p:spTree>
    <p:extLst>
      <p:ext uri="{BB962C8B-B14F-4D97-AF65-F5344CB8AC3E}">
        <p14:creationId xmlns:p14="http://schemas.microsoft.com/office/powerpoint/2010/main" val="4090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9E5B4-DB47-4B97-B12E-61E60121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889" y="278855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 err="1">
                <a:solidFill>
                  <a:schemeClr val="tx1"/>
                </a:solidFill>
              </a:rPr>
              <a:t>QnA</a:t>
            </a:r>
            <a:endParaRPr lang="ko-KR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73674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</TotalTime>
  <Words>58</Words>
  <Application>Microsoft Office PowerPoint</Application>
  <PresentationFormat>와이드스크린</PresentationFormat>
  <Paragraphs>17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줄기</vt:lpstr>
      <vt:lpstr>빈자리가  어디있지하철?!</vt:lpstr>
      <vt:lpstr>PowerPoint 프레젠테이션</vt:lpstr>
      <vt:lpstr>PowerPoint 프레젠테이션</vt:lpstr>
      <vt:lpstr>PowerPoint 프레젠테이션</vt:lpstr>
      <vt:lpstr>동영상.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빈자리가  어딨지하철?</dc:title>
  <dc:creator>서승기 서승기</dc:creator>
  <cp:lastModifiedBy>서승기 서승기</cp:lastModifiedBy>
  <cp:revision>3</cp:revision>
  <dcterms:created xsi:type="dcterms:W3CDTF">2019-12-18T11:45:52Z</dcterms:created>
  <dcterms:modified xsi:type="dcterms:W3CDTF">2019-12-18T12:20:22Z</dcterms:modified>
</cp:coreProperties>
</file>